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12" r:id="rId2"/>
    <p:sldId id="285" r:id="rId3"/>
    <p:sldId id="316" r:id="rId4"/>
    <p:sldId id="314" r:id="rId5"/>
    <p:sldId id="377" r:id="rId6"/>
    <p:sldId id="376" r:id="rId7"/>
    <p:sldId id="381" r:id="rId8"/>
    <p:sldId id="366" r:id="rId9"/>
    <p:sldId id="313" r:id="rId10"/>
  </p:sldIdLst>
  <p:sldSz cx="9144000" cy="6858000" type="screen4x3"/>
  <p:notesSz cx="6858000" cy="98758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599"/>
    <a:srgbClr val="38A295"/>
    <a:srgbClr val="3590A5"/>
    <a:srgbClr val="318497"/>
    <a:srgbClr val="40A8C0"/>
    <a:srgbClr val="F53345"/>
    <a:srgbClr val="E35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521044-ED17-4CF4-8AFB-171CB7B9828D}" v="9" dt="2023-03-10T16:47:40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Bredin" userId="7ab0ce7b830d77a6" providerId="LiveId" clId="{3C521044-ED17-4CF4-8AFB-171CB7B9828D}"/>
    <pc:docChg chg="undo custSel addSld delSld modSld modNotesMaster modHandout">
      <pc:chgData name="Christina Bredin" userId="7ab0ce7b830d77a6" providerId="LiveId" clId="{3C521044-ED17-4CF4-8AFB-171CB7B9828D}" dt="2023-03-10T16:47:40.927" v="556"/>
      <pc:docMkLst>
        <pc:docMk/>
      </pc:docMkLst>
      <pc:sldChg chg="addSp delSp modSp mod">
        <pc:chgData name="Christina Bredin" userId="7ab0ce7b830d77a6" providerId="LiveId" clId="{3C521044-ED17-4CF4-8AFB-171CB7B9828D}" dt="2023-03-10T14:57:31.764" v="36" actId="688"/>
        <pc:sldMkLst>
          <pc:docMk/>
          <pc:sldMk cId="2112959159" sldId="312"/>
        </pc:sldMkLst>
        <pc:spChg chg="add del">
          <ac:chgData name="Christina Bredin" userId="7ab0ce7b830d77a6" providerId="LiveId" clId="{3C521044-ED17-4CF4-8AFB-171CB7B9828D}" dt="2023-03-10T11:00:46.691" v="22" actId="21"/>
          <ac:spMkLst>
            <pc:docMk/>
            <pc:sldMk cId="2112959159" sldId="312"/>
            <ac:spMk id="3" creationId="{EE5E80ED-7438-51F8-B0AE-67114E561C54}"/>
          </ac:spMkLst>
        </pc:spChg>
        <pc:spChg chg="mod">
          <ac:chgData name="Christina Bredin" userId="7ab0ce7b830d77a6" providerId="LiveId" clId="{3C521044-ED17-4CF4-8AFB-171CB7B9828D}" dt="2023-03-10T11:00:33.982" v="20" actId="20577"/>
          <ac:spMkLst>
            <pc:docMk/>
            <pc:sldMk cId="2112959159" sldId="312"/>
            <ac:spMk id="4" creationId="{00000000-0000-0000-0000-000000000000}"/>
          </ac:spMkLst>
        </pc:spChg>
        <pc:spChg chg="mod">
          <ac:chgData name="Christina Bredin" userId="7ab0ce7b830d77a6" providerId="LiveId" clId="{3C521044-ED17-4CF4-8AFB-171CB7B9828D}" dt="2023-03-10T11:00:21.225" v="6" actId="20577"/>
          <ac:spMkLst>
            <pc:docMk/>
            <pc:sldMk cId="2112959159" sldId="312"/>
            <ac:spMk id="6" creationId="{A4843507-9E1E-46C1-91E8-144D8572B9F6}"/>
          </ac:spMkLst>
        </pc:spChg>
        <pc:picChg chg="mod">
          <ac:chgData name="Christina Bredin" userId="7ab0ce7b830d77a6" providerId="LiveId" clId="{3C521044-ED17-4CF4-8AFB-171CB7B9828D}" dt="2023-03-10T14:57:31.764" v="36" actId="688"/>
          <ac:picMkLst>
            <pc:docMk/>
            <pc:sldMk cId="2112959159" sldId="312"/>
            <ac:picMk id="5" creationId="{00000000-0000-0000-0000-000000000000}"/>
          </ac:picMkLst>
        </pc:picChg>
      </pc:sldChg>
      <pc:sldChg chg="addSp modSp mod">
        <pc:chgData name="Christina Bredin" userId="7ab0ce7b830d77a6" providerId="LiveId" clId="{3C521044-ED17-4CF4-8AFB-171CB7B9828D}" dt="2023-03-10T15:29:39.883" v="203" actId="1076"/>
        <pc:sldMkLst>
          <pc:docMk/>
          <pc:sldMk cId="2133804233" sldId="314"/>
        </pc:sldMkLst>
        <pc:picChg chg="add mod">
          <ac:chgData name="Christina Bredin" userId="7ab0ce7b830d77a6" providerId="LiveId" clId="{3C521044-ED17-4CF4-8AFB-171CB7B9828D}" dt="2023-03-10T15:29:39.883" v="203" actId="1076"/>
          <ac:picMkLst>
            <pc:docMk/>
            <pc:sldMk cId="2133804233" sldId="314"/>
            <ac:picMk id="8" creationId="{71547EF3-19A4-502A-454B-621C9DA8499B}"/>
          </ac:picMkLst>
        </pc:picChg>
      </pc:sldChg>
      <pc:sldChg chg="modSp mod modNotesTx">
        <pc:chgData name="Christina Bredin" userId="7ab0ce7b830d77a6" providerId="LiveId" clId="{3C521044-ED17-4CF4-8AFB-171CB7B9828D}" dt="2023-03-10T15:07:02.270" v="197" actId="20577"/>
        <pc:sldMkLst>
          <pc:docMk/>
          <pc:sldMk cId="3948578122" sldId="316"/>
        </pc:sldMkLst>
        <pc:spChg chg="mod">
          <ac:chgData name="Christina Bredin" userId="7ab0ce7b830d77a6" providerId="LiveId" clId="{3C521044-ED17-4CF4-8AFB-171CB7B9828D}" dt="2023-03-10T14:58:49.492" v="40" actId="20577"/>
          <ac:spMkLst>
            <pc:docMk/>
            <pc:sldMk cId="3948578122" sldId="316"/>
            <ac:spMk id="2" creationId="{00000000-0000-0000-0000-000000000000}"/>
          </ac:spMkLst>
        </pc:spChg>
        <pc:spChg chg="mod">
          <ac:chgData name="Christina Bredin" userId="7ab0ce7b830d77a6" providerId="LiveId" clId="{3C521044-ED17-4CF4-8AFB-171CB7B9828D}" dt="2023-03-10T15:05:03.130" v="156" actId="1076"/>
          <ac:spMkLst>
            <pc:docMk/>
            <pc:sldMk cId="3948578122" sldId="316"/>
            <ac:spMk id="6" creationId="{00000000-0000-0000-0000-000000000000}"/>
          </ac:spMkLst>
        </pc:spChg>
        <pc:spChg chg="mod">
          <ac:chgData name="Christina Bredin" userId="7ab0ce7b830d77a6" providerId="LiveId" clId="{3C521044-ED17-4CF4-8AFB-171CB7B9828D}" dt="2023-03-10T15:05:12.787" v="157" actId="1076"/>
          <ac:spMkLst>
            <pc:docMk/>
            <pc:sldMk cId="3948578122" sldId="316"/>
            <ac:spMk id="7" creationId="{00000000-0000-0000-0000-000000000000}"/>
          </ac:spMkLst>
        </pc:spChg>
        <pc:grpChg chg="mod">
          <ac:chgData name="Christina Bredin" userId="7ab0ce7b830d77a6" providerId="LiveId" clId="{3C521044-ED17-4CF4-8AFB-171CB7B9828D}" dt="2023-03-10T15:04:59.944" v="155" actId="1076"/>
          <ac:grpSpMkLst>
            <pc:docMk/>
            <pc:sldMk cId="3948578122" sldId="316"/>
            <ac:grpSpMk id="3" creationId="{00000000-0000-0000-0000-000000000000}"/>
          </ac:grpSpMkLst>
        </pc:grpChg>
      </pc:sldChg>
      <pc:sldChg chg="addSp delSp modSp mod modNotesTx">
        <pc:chgData name="Christina Bredin" userId="7ab0ce7b830d77a6" providerId="LiveId" clId="{3C521044-ED17-4CF4-8AFB-171CB7B9828D}" dt="2023-03-10T16:45:37.778" v="553" actId="1076"/>
        <pc:sldMkLst>
          <pc:docMk/>
          <pc:sldMk cId="3005003265" sldId="366"/>
        </pc:sldMkLst>
        <pc:spChg chg="del mod">
          <ac:chgData name="Christina Bredin" userId="7ab0ce7b830d77a6" providerId="LiveId" clId="{3C521044-ED17-4CF4-8AFB-171CB7B9828D}" dt="2023-03-10T16:33:55.714" v="372" actId="478"/>
          <ac:spMkLst>
            <pc:docMk/>
            <pc:sldMk cId="3005003265" sldId="366"/>
            <ac:spMk id="3" creationId="{C69B29F3-C015-425E-B45B-C22794373EEF}"/>
          </ac:spMkLst>
        </pc:spChg>
        <pc:spChg chg="add mod">
          <ac:chgData name="Christina Bredin" userId="7ab0ce7b830d77a6" providerId="LiveId" clId="{3C521044-ED17-4CF4-8AFB-171CB7B9828D}" dt="2023-03-10T16:23:50.826" v="370" actId="1076"/>
          <ac:spMkLst>
            <pc:docMk/>
            <pc:sldMk cId="3005003265" sldId="366"/>
            <ac:spMk id="4" creationId="{0E6F07D9-02EA-BB8C-AC87-E442684E9156}"/>
          </ac:spMkLst>
        </pc:spChg>
        <pc:spChg chg="del">
          <ac:chgData name="Christina Bredin" userId="7ab0ce7b830d77a6" providerId="LiveId" clId="{3C521044-ED17-4CF4-8AFB-171CB7B9828D}" dt="2023-03-10T11:03:51.956" v="25" actId="478"/>
          <ac:spMkLst>
            <pc:docMk/>
            <pc:sldMk cId="3005003265" sldId="366"/>
            <ac:spMk id="5" creationId="{00000000-0000-0000-0000-000000000000}"/>
          </ac:spMkLst>
        </pc:spChg>
        <pc:spChg chg="del">
          <ac:chgData name="Christina Bredin" userId="7ab0ce7b830d77a6" providerId="LiveId" clId="{3C521044-ED17-4CF4-8AFB-171CB7B9828D}" dt="2023-03-10T11:03:54.397" v="26" actId="478"/>
          <ac:spMkLst>
            <pc:docMk/>
            <pc:sldMk cId="3005003265" sldId="366"/>
            <ac:spMk id="7" creationId="{00000000-0000-0000-0000-000000000000}"/>
          </ac:spMkLst>
        </pc:spChg>
        <pc:spChg chg="add mod">
          <ac:chgData name="Christina Bredin" userId="7ab0ce7b830d77a6" providerId="LiveId" clId="{3C521044-ED17-4CF4-8AFB-171CB7B9828D}" dt="2023-03-10T16:45:37.778" v="553" actId="1076"/>
          <ac:spMkLst>
            <pc:docMk/>
            <pc:sldMk cId="3005003265" sldId="366"/>
            <ac:spMk id="18" creationId="{DF3DB305-6619-6417-430A-11EAF2AF5606}"/>
          </ac:spMkLst>
        </pc:spChg>
        <pc:spChg chg="mod">
          <ac:chgData name="Christina Bredin" userId="7ab0ce7b830d77a6" providerId="LiveId" clId="{3C521044-ED17-4CF4-8AFB-171CB7B9828D}" dt="2023-03-10T16:22:53.905" v="362"/>
          <ac:spMkLst>
            <pc:docMk/>
            <pc:sldMk cId="3005003265" sldId="366"/>
            <ac:spMk id="23554" creationId="{00000000-0000-0000-0000-000000000000}"/>
          </ac:spMkLst>
        </pc:spChg>
        <pc:picChg chg="del">
          <ac:chgData name="Christina Bredin" userId="7ab0ce7b830d77a6" providerId="LiveId" clId="{3C521044-ED17-4CF4-8AFB-171CB7B9828D}" dt="2023-03-10T11:03:42.634" v="24" actId="478"/>
          <ac:picMkLst>
            <pc:docMk/>
            <pc:sldMk cId="3005003265" sldId="366"/>
            <ac:picMk id="2" creationId="{109C4D57-4F93-4F52-8B6E-5B8E6277D418}"/>
          </ac:picMkLst>
        </pc:picChg>
        <pc:picChg chg="add mod modCrop">
          <ac:chgData name="Christina Bredin" userId="7ab0ce7b830d77a6" providerId="LiveId" clId="{3C521044-ED17-4CF4-8AFB-171CB7B9828D}" dt="2023-03-10T16:35:15.870" v="379" actId="14100"/>
          <ac:picMkLst>
            <pc:docMk/>
            <pc:sldMk cId="3005003265" sldId="366"/>
            <ac:picMk id="8" creationId="{21BB800C-CE07-2624-73FF-763D961678F8}"/>
          </ac:picMkLst>
        </pc:picChg>
        <pc:picChg chg="add del mod">
          <ac:chgData name="Christina Bredin" userId="7ab0ce7b830d77a6" providerId="LiveId" clId="{3C521044-ED17-4CF4-8AFB-171CB7B9828D}" dt="2023-03-10T16:37:44.315" v="387" actId="478"/>
          <ac:picMkLst>
            <pc:docMk/>
            <pc:sldMk cId="3005003265" sldId="366"/>
            <ac:picMk id="11" creationId="{A00DDFE5-EF6C-0CC4-FB3F-24A413E323A5}"/>
          </ac:picMkLst>
        </pc:picChg>
        <pc:picChg chg="add mod">
          <ac:chgData name="Christina Bredin" userId="7ab0ce7b830d77a6" providerId="LiveId" clId="{3C521044-ED17-4CF4-8AFB-171CB7B9828D}" dt="2023-03-10T16:38:46.880" v="391" actId="1076"/>
          <ac:picMkLst>
            <pc:docMk/>
            <pc:sldMk cId="3005003265" sldId="366"/>
            <ac:picMk id="14" creationId="{F0A7E2B1-AF57-41DA-C39F-167FFD92D62F}"/>
          </ac:picMkLst>
        </pc:picChg>
        <pc:cxnChg chg="del">
          <ac:chgData name="Christina Bredin" userId="7ab0ce7b830d77a6" providerId="LiveId" clId="{3C521044-ED17-4CF4-8AFB-171CB7B9828D}" dt="2023-03-10T16:23:17.305" v="365" actId="478"/>
          <ac:cxnSpMkLst>
            <pc:docMk/>
            <pc:sldMk cId="3005003265" sldId="366"/>
            <ac:cxnSpMk id="9" creationId="{55F1E7A2-9EF3-4E96-8766-0738F81B3445}"/>
          </ac:cxnSpMkLst>
        </pc:cxnChg>
        <pc:cxnChg chg="del">
          <ac:chgData name="Christina Bredin" userId="7ab0ce7b830d77a6" providerId="LiveId" clId="{3C521044-ED17-4CF4-8AFB-171CB7B9828D}" dt="2023-03-10T16:23:17.305" v="365" actId="478"/>
          <ac:cxnSpMkLst>
            <pc:docMk/>
            <pc:sldMk cId="3005003265" sldId="366"/>
            <ac:cxnSpMk id="13" creationId="{DEC36EC0-9EA4-4FA0-9695-E39EAFD22D10}"/>
          </ac:cxnSpMkLst>
        </pc:cxnChg>
        <pc:cxnChg chg="add mod">
          <ac:chgData name="Christina Bredin" userId="7ab0ce7b830d77a6" providerId="LiveId" clId="{3C521044-ED17-4CF4-8AFB-171CB7B9828D}" dt="2023-03-10T16:41:07.050" v="448" actId="1076"/>
          <ac:cxnSpMkLst>
            <pc:docMk/>
            <pc:sldMk cId="3005003265" sldId="366"/>
            <ac:cxnSpMk id="16" creationId="{23894E0B-C56D-5F1E-09B8-8D6BCA86F970}"/>
          </ac:cxnSpMkLst>
        </pc:cxnChg>
      </pc:sldChg>
      <pc:sldChg chg="del">
        <pc:chgData name="Christina Bredin" userId="7ab0ce7b830d77a6" providerId="LiveId" clId="{3C521044-ED17-4CF4-8AFB-171CB7B9828D}" dt="2023-03-10T16:46:49.123" v="554" actId="47"/>
        <pc:sldMkLst>
          <pc:docMk/>
          <pc:sldMk cId="148568391" sldId="367"/>
        </pc:sldMkLst>
      </pc:sldChg>
      <pc:sldChg chg="delSp del mod">
        <pc:chgData name="Christina Bredin" userId="7ab0ce7b830d77a6" providerId="LiveId" clId="{3C521044-ED17-4CF4-8AFB-171CB7B9828D}" dt="2023-03-10T16:35:49.397" v="380" actId="47"/>
        <pc:sldMkLst>
          <pc:docMk/>
          <pc:sldMk cId="1446332355" sldId="374"/>
        </pc:sldMkLst>
        <pc:picChg chg="del">
          <ac:chgData name="Christina Bredin" userId="7ab0ce7b830d77a6" providerId="LiveId" clId="{3C521044-ED17-4CF4-8AFB-171CB7B9828D}" dt="2023-03-10T11:04:06.556" v="27" actId="478"/>
          <ac:picMkLst>
            <pc:docMk/>
            <pc:sldMk cId="1446332355" sldId="374"/>
            <ac:picMk id="4" creationId="{C4D1A071-BD69-4393-8E6C-B98DDCDC442E}"/>
          </ac:picMkLst>
        </pc:picChg>
      </pc:sldChg>
      <pc:sldChg chg="addSp delSp modSp mod modNotesTx">
        <pc:chgData name="Christina Bredin" userId="7ab0ce7b830d77a6" providerId="LiveId" clId="{3C521044-ED17-4CF4-8AFB-171CB7B9828D}" dt="2023-03-10T16:15:57.420" v="301"/>
        <pc:sldMkLst>
          <pc:docMk/>
          <pc:sldMk cId="2079330022" sldId="376"/>
        </pc:sldMkLst>
        <pc:spChg chg="mod">
          <ac:chgData name="Christina Bredin" userId="7ab0ce7b830d77a6" providerId="LiveId" clId="{3C521044-ED17-4CF4-8AFB-171CB7B9828D}" dt="2023-03-10T16:13:16.843" v="248" actId="20577"/>
          <ac:spMkLst>
            <pc:docMk/>
            <pc:sldMk cId="2079330022" sldId="376"/>
            <ac:spMk id="2" creationId="{ED73D2A7-5294-4686-BF6A-B204DBBAC195}"/>
          </ac:spMkLst>
        </pc:spChg>
        <pc:spChg chg="del">
          <ac:chgData name="Christina Bredin" userId="7ab0ce7b830d77a6" providerId="LiveId" clId="{3C521044-ED17-4CF4-8AFB-171CB7B9828D}" dt="2023-03-10T16:12:41.136" v="214" actId="478"/>
          <ac:spMkLst>
            <pc:docMk/>
            <pc:sldMk cId="2079330022" sldId="376"/>
            <ac:spMk id="3" creationId="{D9A38778-DFF6-4CEF-BA41-F4FCB3C94F95}"/>
          </ac:spMkLst>
        </pc:spChg>
        <pc:picChg chg="del">
          <ac:chgData name="Christina Bredin" userId="7ab0ce7b830d77a6" providerId="LiveId" clId="{3C521044-ED17-4CF4-8AFB-171CB7B9828D}" dt="2023-03-10T11:03:35.130" v="23" actId="478"/>
          <ac:picMkLst>
            <pc:docMk/>
            <pc:sldMk cId="2079330022" sldId="376"/>
            <ac:picMk id="4" creationId="{A4226EB4-D38D-4802-BF8F-2BB381A25EED}"/>
          </ac:picMkLst>
        </pc:picChg>
        <pc:picChg chg="add mod">
          <ac:chgData name="Christina Bredin" userId="7ab0ce7b830d77a6" providerId="LiveId" clId="{3C521044-ED17-4CF4-8AFB-171CB7B9828D}" dt="2023-03-10T16:12:47.584" v="216" actId="14100"/>
          <ac:picMkLst>
            <pc:docMk/>
            <pc:sldMk cId="2079330022" sldId="376"/>
            <ac:picMk id="6" creationId="{54487FC0-2B26-9039-C91C-10C233D5312D}"/>
          </ac:picMkLst>
        </pc:picChg>
      </pc:sldChg>
      <pc:sldChg chg="addSp delSp modSp mod">
        <pc:chgData name="Christina Bredin" userId="7ab0ce7b830d77a6" providerId="LiveId" clId="{3C521044-ED17-4CF4-8AFB-171CB7B9828D}" dt="2023-03-10T15:32:59.777" v="212" actId="1076"/>
        <pc:sldMkLst>
          <pc:docMk/>
          <pc:sldMk cId="3824994617" sldId="377"/>
        </pc:sldMkLst>
        <pc:picChg chg="add del mod">
          <ac:chgData name="Christina Bredin" userId="7ab0ce7b830d77a6" providerId="LiveId" clId="{3C521044-ED17-4CF4-8AFB-171CB7B9828D}" dt="2023-03-10T15:32:51.360" v="209" actId="478"/>
          <ac:picMkLst>
            <pc:docMk/>
            <pc:sldMk cId="3824994617" sldId="377"/>
            <ac:picMk id="4" creationId="{8CA1FD54-46C8-BF7B-47AE-39E8633E5621}"/>
          </ac:picMkLst>
        </pc:picChg>
        <pc:picChg chg="del">
          <ac:chgData name="Christina Bredin" userId="7ab0ce7b830d77a6" providerId="LiveId" clId="{3C521044-ED17-4CF4-8AFB-171CB7B9828D}" dt="2023-03-10T15:30:55.750" v="204" actId="478"/>
          <ac:picMkLst>
            <pc:docMk/>
            <pc:sldMk cId="3824994617" sldId="377"/>
            <ac:picMk id="5" creationId="{226FDD09-3AAE-4B1E-85EF-12BF3443B9F2}"/>
          </ac:picMkLst>
        </pc:picChg>
        <pc:picChg chg="add mod">
          <ac:chgData name="Christina Bredin" userId="7ab0ce7b830d77a6" providerId="LiveId" clId="{3C521044-ED17-4CF4-8AFB-171CB7B9828D}" dt="2023-03-10T15:32:59.777" v="212" actId="1076"/>
          <ac:picMkLst>
            <pc:docMk/>
            <pc:sldMk cId="3824994617" sldId="377"/>
            <ac:picMk id="8" creationId="{73345C53-C29F-7FFC-6A58-9E4DAE714FA1}"/>
          </ac:picMkLst>
        </pc:picChg>
      </pc:sldChg>
      <pc:sldChg chg="delSp del mod">
        <pc:chgData name="Christina Bredin" userId="7ab0ce7b830d77a6" providerId="LiveId" clId="{3C521044-ED17-4CF4-8AFB-171CB7B9828D}" dt="2023-03-10T16:35:52.460" v="381" actId="47"/>
        <pc:sldMkLst>
          <pc:docMk/>
          <pc:sldMk cId="914302386" sldId="378"/>
        </pc:sldMkLst>
        <pc:picChg chg="del">
          <ac:chgData name="Christina Bredin" userId="7ab0ce7b830d77a6" providerId="LiveId" clId="{3C521044-ED17-4CF4-8AFB-171CB7B9828D}" dt="2023-03-10T11:04:14.810" v="28" actId="478"/>
          <ac:picMkLst>
            <pc:docMk/>
            <pc:sldMk cId="914302386" sldId="378"/>
            <ac:picMk id="5" creationId="{35F0135E-3685-4067-B2E3-0AE1179A968B}"/>
          </ac:picMkLst>
        </pc:picChg>
      </pc:sldChg>
      <pc:sldChg chg="addSp delSp modSp del mod">
        <pc:chgData name="Christina Bredin" userId="7ab0ce7b830d77a6" providerId="LiveId" clId="{3C521044-ED17-4CF4-8AFB-171CB7B9828D}" dt="2023-03-10T11:04:27.735" v="30" actId="47"/>
        <pc:sldMkLst>
          <pc:docMk/>
          <pc:sldMk cId="1161899856" sldId="379"/>
        </pc:sldMkLst>
        <pc:spChg chg="add mod">
          <ac:chgData name="Christina Bredin" userId="7ab0ce7b830d77a6" providerId="LiveId" clId="{3C521044-ED17-4CF4-8AFB-171CB7B9828D}" dt="2023-03-10T11:04:23.791" v="29" actId="478"/>
          <ac:spMkLst>
            <pc:docMk/>
            <pc:sldMk cId="1161899856" sldId="379"/>
            <ac:spMk id="5" creationId="{C4E490E8-7B59-7C21-648B-67579B02793D}"/>
          </ac:spMkLst>
        </pc:spChg>
        <pc:picChg chg="del">
          <ac:chgData name="Christina Bredin" userId="7ab0ce7b830d77a6" providerId="LiveId" clId="{3C521044-ED17-4CF4-8AFB-171CB7B9828D}" dt="2023-03-10T11:04:23.791" v="29" actId="478"/>
          <ac:picMkLst>
            <pc:docMk/>
            <pc:sldMk cId="1161899856" sldId="379"/>
            <ac:picMk id="4" creationId="{8CFE3C65-9F64-4EEB-90CF-ECE037DDC2FE}"/>
          </ac:picMkLst>
        </pc:picChg>
      </pc:sldChg>
      <pc:sldChg chg="delSp modSp del mod">
        <pc:chgData name="Christina Bredin" userId="7ab0ce7b830d77a6" providerId="LiveId" clId="{3C521044-ED17-4CF4-8AFB-171CB7B9828D}" dt="2023-03-10T16:47:05.206" v="555" actId="47"/>
        <pc:sldMkLst>
          <pc:docMk/>
          <pc:sldMk cId="4290892029" sldId="380"/>
        </pc:sldMkLst>
        <pc:spChg chg="del">
          <ac:chgData name="Christina Bredin" userId="7ab0ce7b830d77a6" providerId="LiveId" clId="{3C521044-ED17-4CF4-8AFB-171CB7B9828D}" dt="2023-03-10T16:44:53.689" v="551" actId="478"/>
          <ac:spMkLst>
            <pc:docMk/>
            <pc:sldMk cId="4290892029" sldId="380"/>
            <ac:spMk id="8" creationId="{E825665E-48A0-4E45-B5E2-90F4CBA735E6}"/>
          </ac:spMkLst>
        </pc:spChg>
        <pc:spChg chg="mod">
          <ac:chgData name="Christina Bredin" userId="7ab0ce7b830d77a6" providerId="LiveId" clId="{3C521044-ED17-4CF4-8AFB-171CB7B9828D}" dt="2023-03-10T16:36:13.017" v="383" actId="1076"/>
          <ac:spMkLst>
            <pc:docMk/>
            <pc:sldMk cId="4290892029" sldId="380"/>
            <ac:spMk id="9" creationId="{345D2B19-A702-496E-9292-9AB9778CB5DE}"/>
          </ac:spMkLst>
        </pc:spChg>
        <pc:picChg chg="del">
          <ac:chgData name="Christina Bredin" userId="7ab0ce7b830d77a6" providerId="LiveId" clId="{3C521044-ED17-4CF4-8AFB-171CB7B9828D}" dt="2023-03-10T16:36:07.278" v="382" actId="478"/>
          <ac:picMkLst>
            <pc:docMk/>
            <pc:sldMk cId="4290892029" sldId="380"/>
            <ac:picMk id="5" creationId="{56DB5F1D-1196-46AA-905E-BDED93B94BEE}"/>
          </ac:picMkLst>
        </pc:picChg>
      </pc:sldChg>
      <pc:sldChg chg="addSp delSp modSp add mod">
        <pc:chgData name="Christina Bredin" userId="7ab0ce7b830d77a6" providerId="LiveId" clId="{3C521044-ED17-4CF4-8AFB-171CB7B9828D}" dt="2023-03-10T16:18:48.753" v="315" actId="14100"/>
        <pc:sldMkLst>
          <pc:docMk/>
          <pc:sldMk cId="1672806923" sldId="381"/>
        </pc:sldMkLst>
        <pc:spChg chg="mod">
          <ac:chgData name="Christina Bredin" userId="7ab0ce7b830d77a6" providerId="LiveId" clId="{3C521044-ED17-4CF4-8AFB-171CB7B9828D}" dt="2023-03-10T16:18:39.523" v="313" actId="20577"/>
          <ac:spMkLst>
            <pc:docMk/>
            <pc:sldMk cId="1672806923" sldId="381"/>
            <ac:spMk id="2" creationId="{ED73D2A7-5294-4686-BF6A-B204DBBAC195}"/>
          </ac:spMkLst>
        </pc:spChg>
        <pc:picChg chg="add mod modCrop">
          <ac:chgData name="Christina Bredin" userId="7ab0ce7b830d77a6" providerId="LiveId" clId="{3C521044-ED17-4CF4-8AFB-171CB7B9828D}" dt="2023-03-10T16:18:48.753" v="315" actId="14100"/>
          <ac:picMkLst>
            <pc:docMk/>
            <pc:sldMk cId="1672806923" sldId="381"/>
            <ac:picMk id="4" creationId="{37870968-12FD-C3FD-D80A-6D1A49A642B6}"/>
          </ac:picMkLst>
        </pc:picChg>
        <pc:picChg chg="del">
          <ac:chgData name="Christina Bredin" userId="7ab0ce7b830d77a6" providerId="LiveId" clId="{3C521044-ED17-4CF4-8AFB-171CB7B9828D}" dt="2023-03-10T16:17:01.570" v="303" actId="478"/>
          <ac:picMkLst>
            <pc:docMk/>
            <pc:sldMk cId="1672806923" sldId="381"/>
            <ac:picMk id="6" creationId="{54487FC0-2B26-9039-C91C-10C233D531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C5B03-BD97-4B54-9AD5-C53C01355470}" type="datetimeFigureOut">
              <a:rPr lang="sv-SE" smtClean="0"/>
              <a:pPr/>
              <a:t>2023-03-10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9380332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D09C7-63BF-4CDD-B610-54367E87A22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81448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2C1D6-1079-464D-BC87-8EFA1004C0A3}" type="datetimeFigureOut">
              <a:rPr lang="sv-SE" smtClean="0"/>
              <a:pPr/>
              <a:t>2023-03-10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691023"/>
            <a:ext cx="548640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380332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EF75-0C85-428E-8FB2-9EA1B5E9EDE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14681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F26CB-B914-4FC9-8B97-18BEAC6B7F74}" type="slidenum">
              <a:rPr lang="en-US" altLang="sv-SE" smtClean="0"/>
              <a:pPr/>
              <a:t>1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98350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PR - </a:t>
            </a:r>
            <a:r>
              <a:rPr lang="sv-SE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redaktionellt utrymme, visa upp sig, synas i olika sammanhang . Reklam – köpt annonsutrymme</a:t>
            </a:r>
          </a:p>
          <a:p>
            <a:r>
              <a:rPr lang="sv-SE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Profil – den man vill ha. Image - så som man uppfattas</a:t>
            </a:r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EEF75-0C85-428E-8FB2-9EA1B5E9EDE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13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En offentlig sida är alla kan läsa, men för att</a:t>
            </a:r>
          </a:p>
          <a:p>
            <a:r>
              <a:rPr lang="sv-SE" b="0" i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Gruppen Rotary 2340 är till för erfarenhetsutbyte och informationsspridning inom Rotary och </a:t>
            </a:r>
            <a:r>
              <a:rPr lang="sv-SE" b="0" i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Rotaract</a:t>
            </a:r>
            <a:r>
              <a:rPr lang="sv-SE" b="0" i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i Rotarydistrikt 2340 </a:t>
            </a:r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EEF75-0C85-428E-8FB2-9EA1B5E9EDEE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941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En offentlig sida är alla kan läsa, men för att</a:t>
            </a:r>
          </a:p>
          <a:p>
            <a:r>
              <a:rPr lang="sv-SE" b="0" i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Gruppen Rotary 2340 är till för erfarenhetsutbyte och informationsspridning inom Rotary och </a:t>
            </a:r>
            <a:r>
              <a:rPr lang="sv-SE" b="0" i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Rotaract</a:t>
            </a:r>
            <a:r>
              <a:rPr lang="sv-SE" b="0" i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i Rotarydistrikt 2340 </a:t>
            </a:r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EEF75-0C85-428E-8FB2-9EA1B5E9EDEE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23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>
                <a:latin typeface="Arial" panose="020B0604020202020204" pitchFamily="34" charset="0"/>
                <a:ea typeface="ヒラギノ角ゴ Pro W3" pitchFamily="-84" charset="-128"/>
              </a:rPr>
              <a:t>Det är viktigt att du håller din huvudsida för rotary uppdaterad.</a:t>
            </a:r>
            <a:r>
              <a:rPr lang="sv-SE" altLang="sv-SE" baseline="0">
                <a:latin typeface="Arial" panose="020B0604020202020204" pitchFamily="34" charset="0"/>
                <a:ea typeface="ヒラギノ角ゴ Pro W3" pitchFamily="-84" charset="-128"/>
              </a:rPr>
              <a:t> Det är förmodligen hit som nya medlemmar kommer. Länka till din FB sida. Se till att fylla innehållet under rubrikerna. </a:t>
            </a:r>
          </a:p>
          <a:p>
            <a:r>
              <a:rPr lang="sv-SE" altLang="sv-SE" baseline="0">
                <a:latin typeface="Arial" panose="020B0604020202020204" pitchFamily="34" charset="0"/>
                <a:ea typeface="ヒラギノ角ゴ Pro W3" pitchFamily="-84" charset="-128"/>
              </a:rPr>
              <a:t>Klicka på navigering för att få upp ”blå” spalten</a:t>
            </a:r>
          </a:p>
          <a:p>
            <a:r>
              <a:rPr lang="sv-SE" altLang="sv-SE" baseline="0">
                <a:latin typeface="Arial" panose="020B0604020202020204" pitchFamily="34" charset="0"/>
                <a:ea typeface="ヒラギノ角ゴ Pro W3" pitchFamily="-84" charset="-128"/>
              </a:rPr>
              <a:t>Klicka på Mappar och sen ska du titta i Offentlig mapp, PR</a:t>
            </a:r>
            <a:endParaRPr lang="sv-SE" altLang="sv-SE">
              <a:latin typeface="Arial" panose="020B0604020202020204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23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31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6183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6741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2553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3414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4195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2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1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3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168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6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sv-SE" sz="900">
                <a:solidFill>
                  <a:srgbClr val="BCBDC0"/>
                </a:solidFill>
                <a:latin typeface="Arial Narrow" pitchFamily="34" charset="0"/>
              </a:rPr>
              <a:t>D2340  RLI Modul 3 |  </a:t>
            </a:r>
            <a:fld id="{9A0F3AE5-6BDC-4E5C-A6B7-D85CE6F22C63}" type="slidenum">
              <a:rPr lang="en-US" altLang="sv-SE" sz="900">
                <a:solidFill>
                  <a:srgbClr val="BCBDC0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sv-SE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sv-SE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rotary2340.se/sv/documents/folder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randcenter.rotary.org/en-GB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tary2340.se/s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RLI träff 4 - IMAGE OCH PR	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52400" y="441038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/>
              <a:t>Christina </a:t>
            </a:r>
            <a:r>
              <a:rPr lang="sv-SE" b="1" err="1"/>
              <a:t>Bredin</a:t>
            </a:r>
            <a:endParaRPr lang="sv-SE" b="1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4323">
            <a:off x="6586256" y="182763"/>
            <a:ext cx="2331650" cy="2336229"/>
          </a:xfrm>
          <a:prstGeom prst="rect">
            <a:avLst/>
          </a:prstGeom>
        </p:spPr>
      </p:pic>
      <p:sp>
        <p:nvSpPr>
          <p:cNvPr id="6" name="Underrubrik 2">
            <a:extLst>
              <a:ext uri="{FF2B5EF4-FFF2-40B4-BE49-F238E27FC236}">
                <a16:creationId xmlns:a16="http://schemas.microsoft.com/office/drawing/2014/main" id="{A4843507-9E1E-46C1-91E8-144D8572B9F6}"/>
              </a:ext>
            </a:extLst>
          </p:cNvPr>
          <p:cNvSpPr txBox="1">
            <a:spLocks/>
          </p:cNvSpPr>
          <p:nvPr/>
        </p:nvSpPr>
        <p:spPr>
          <a:xfrm>
            <a:off x="323528" y="4405012"/>
            <a:ext cx="3174504" cy="6894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>
                <a:solidFill>
                  <a:srgbClr val="009999"/>
                </a:solidFill>
              </a:rPr>
              <a:t>Distrikt 2340</a:t>
            </a:r>
          </a:p>
          <a:p>
            <a:pPr marL="0" indent="0">
              <a:buNone/>
            </a:pPr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11295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UTMANINGEN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68200" y="1219200"/>
            <a:ext cx="5418599" cy="4525963"/>
          </a:xfrm>
        </p:spPr>
        <p:txBody>
          <a:bodyPr/>
          <a:lstStyle/>
          <a:p>
            <a:r>
              <a:rPr lang="sv-SE"/>
              <a:t>ATT FÅ </a:t>
            </a:r>
            <a:r>
              <a:rPr lang="sv-SE" b="1">
                <a:solidFill>
                  <a:srgbClr val="FF0000"/>
                </a:solidFill>
              </a:rPr>
              <a:t>FULL</a:t>
            </a:r>
            <a:r>
              <a:rPr lang="sv-SE">
                <a:solidFill>
                  <a:srgbClr val="FF0000"/>
                </a:solidFill>
              </a:rPr>
              <a:t> </a:t>
            </a:r>
            <a:r>
              <a:rPr lang="sv-SE"/>
              <a:t>UPPMÄRKSAMHET FÖR VÅRT GODA ARBETE</a:t>
            </a: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Rotarys möjligheter</a:t>
            </a: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838200" y="2282825"/>
            <a:ext cx="7772400" cy="2298303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80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MS PGothic" pitchFamily="34" charset="-128"/>
                <a:cs typeface="Arial Narrow"/>
              </a:rPr>
              <a:t>r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8170350" y="188640"/>
            <a:ext cx="835072" cy="836712"/>
          </a:xfrm>
          <a:prstGeom prst="rect">
            <a:avLst/>
          </a:prstGeom>
        </p:spPr>
      </p:pic>
      <p:pic>
        <p:nvPicPr>
          <p:cNvPr id="9" name="Picture 11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93"/>
            <a:ext cx="3115801" cy="4697226"/>
          </a:xfrm>
          <a:prstGeom prst="rect">
            <a:avLst/>
          </a:prstGeom>
          <a:noFill/>
          <a:ln>
            <a:noFill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3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800"/>
              <a:t>PR  ─  PROFIL ─ IMAGE ─  REKLAM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979712" y="1422241"/>
            <a:ext cx="5090025" cy="2448272"/>
            <a:chOff x="2124395" y="3554806"/>
            <a:chExt cx="4872930" cy="2448272"/>
          </a:xfrm>
        </p:grpSpPr>
        <p:sp>
          <p:nvSpPr>
            <p:cNvPr id="4" name="Ellips 3"/>
            <p:cNvSpPr/>
            <p:nvPr/>
          </p:nvSpPr>
          <p:spPr>
            <a:xfrm>
              <a:off x="2124395" y="3554806"/>
              <a:ext cx="2304256" cy="2448272"/>
            </a:xfrm>
            <a:prstGeom prst="ellipse">
              <a:avLst/>
            </a:prstGeom>
            <a:solidFill>
              <a:srgbClr val="F5334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4000"/>
                <a:t>PROFIL</a:t>
              </a:r>
            </a:p>
          </p:txBody>
        </p:sp>
        <p:sp>
          <p:nvSpPr>
            <p:cNvPr id="5" name="Ellips 4"/>
            <p:cNvSpPr/>
            <p:nvPr/>
          </p:nvSpPr>
          <p:spPr>
            <a:xfrm>
              <a:off x="4693069" y="3554806"/>
              <a:ext cx="2304256" cy="2448272"/>
            </a:xfrm>
            <a:prstGeom prst="ellipse">
              <a:avLst/>
            </a:prstGeom>
            <a:solidFill>
              <a:srgbClr val="F5334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4000"/>
                <a:t>IMAGE</a:t>
              </a:r>
              <a:endParaRPr lang="sv-SE" sz="3200"/>
            </a:p>
          </p:txBody>
        </p:sp>
      </p:grpSp>
      <p:sp>
        <p:nvSpPr>
          <p:cNvPr id="6" name="Ellips 5"/>
          <p:cNvSpPr/>
          <p:nvPr/>
        </p:nvSpPr>
        <p:spPr>
          <a:xfrm>
            <a:off x="1835696" y="4563396"/>
            <a:ext cx="2029184" cy="1800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/>
              <a:t>PR</a:t>
            </a:r>
          </a:p>
        </p:txBody>
      </p:sp>
      <p:sp>
        <p:nvSpPr>
          <p:cNvPr id="7" name="Ellips 6"/>
          <p:cNvSpPr/>
          <p:nvPr/>
        </p:nvSpPr>
        <p:spPr>
          <a:xfrm>
            <a:off x="5508104" y="4437112"/>
            <a:ext cx="2029185" cy="1800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/>
              <a:t>REKLAM</a:t>
            </a:r>
            <a:endParaRPr lang="sv-SE" sz="6000"/>
          </a:p>
        </p:txBody>
      </p:sp>
    </p:spTree>
    <p:extLst>
      <p:ext uri="{BB962C8B-B14F-4D97-AF65-F5344CB8AC3E}">
        <p14:creationId xmlns:p14="http://schemas.microsoft.com/office/powerpoint/2010/main" val="394857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ROTARYS GRAFISKA PROFIL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8" y="1129680"/>
            <a:ext cx="4883936" cy="183491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4" y="3103676"/>
            <a:ext cx="3106062" cy="157017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05" y="3103676"/>
            <a:ext cx="4283968" cy="164017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F12BA27-C7B4-4E8C-ABD2-67F2A8CCB277}"/>
              </a:ext>
            </a:extLst>
          </p:cNvPr>
          <p:cNvSpPr txBox="1"/>
          <p:nvPr/>
        </p:nvSpPr>
        <p:spPr>
          <a:xfrm>
            <a:off x="6300192" y="5517232"/>
            <a:ext cx="232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hlinkClick r:id="rId5"/>
              </a:rPr>
              <a:t>Diverse PR material</a:t>
            </a:r>
            <a:endParaRPr lang="sv-SE"/>
          </a:p>
          <a:p>
            <a:r>
              <a:rPr lang="sv-SE"/>
              <a:t>Öppna mappen PR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1547EF3-19A4-502A-454B-621C9DA84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4943144"/>
            <a:ext cx="2592288" cy="148230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380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4D8571-B5D7-4D65-9D45-11A3E3D6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/>
              <a:t>GÖR DIN KLUBBLOGGA HÄR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BF6F359-4669-49BA-ACCA-66938D0088AE}"/>
              </a:ext>
            </a:extLst>
          </p:cNvPr>
          <p:cNvSpPr txBox="1"/>
          <p:nvPr/>
        </p:nvSpPr>
        <p:spPr>
          <a:xfrm>
            <a:off x="5416930" y="488860"/>
            <a:ext cx="36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>
                <a:solidFill>
                  <a:srgbClr val="FFFF00"/>
                </a:solidFill>
                <a:hlinkClick r:id="rId2"/>
              </a:rPr>
              <a:t>https://brandcenter.rotary.org/en-GB</a:t>
            </a:r>
            <a:endParaRPr lang="sv-SE">
              <a:solidFill>
                <a:srgbClr val="FFFF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3345C53-C29F-7FFC-6A58-9E4DAE714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50527"/>
            <a:ext cx="7449565" cy="56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73D2A7-5294-4686-BF6A-B204DBBA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FACEBOOK - GRUPP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4487FC0-2B26-9039-C91C-10C233D53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71" y="1010392"/>
            <a:ext cx="6441625" cy="58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3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73D2A7-5294-4686-BF6A-B204DBBA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FACEBOOK - SIDA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7870968-12FD-C3FD-D80A-6D1A49A64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7" t="12200" r="22438" b="3801"/>
          <a:stretch/>
        </p:blipFill>
        <p:spPr>
          <a:xfrm>
            <a:off x="2483767" y="1076739"/>
            <a:ext cx="4903745" cy="54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0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sz="4000" spc="130" err="1">
                <a:latin typeface="Arial Narrow" panose="020B0606020202030204" pitchFamily="34" charset="0"/>
              </a:rPr>
              <a:t>Distriktets</a:t>
            </a:r>
            <a:r>
              <a:rPr lang="en-US" altLang="sv-SE" sz="4000" spc="130">
                <a:latin typeface="Arial Narrow" panose="020B0606020202030204" pitchFamily="34" charset="0"/>
              </a:rPr>
              <a:t> </a:t>
            </a:r>
            <a:r>
              <a:rPr lang="en-US" altLang="sv-SE" sz="4000" spc="130" err="1">
                <a:latin typeface="Arial Narrow" panose="020B0606020202030204" pitchFamily="34" charset="0"/>
              </a:rPr>
              <a:t>sida</a:t>
            </a:r>
            <a:r>
              <a:rPr lang="en-US" altLang="sv-SE" sz="4000" spc="130">
                <a:latin typeface="Arial Narrow" panose="020B0606020202030204" pitchFamily="34" charset="0"/>
              </a:rPr>
              <a:t>               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E6F07D9-02EA-BB8C-AC87-E442684E9156}"/>
              </a:ext>
            </a:extLst>
          </p:cNvPr>
          <p:cNvSpPr/>
          <p:nvPr/>
        </p:nvSpPr>
        <p:spPr>
          <a:xfrm>
            <a:off x="5364088" y="434360"/>
            <a:ext cx="3024336" cy="5040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sv-SE" sz="1800" spc="130">
                <a:latin typeface="Arial Narrow" panose="020B0606020202030204" pitchFamily="34" charset="0"/>
                <a:hlinkClick r:id="rId3"/>
              </a:rPr>
              <a:t>https://rotary2340.se/sv/ </a:t>
            </a:r>
            <a:endParaRPr lang="sv-SE" sz="180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1BB800C-CE07-2624-73FF-763D961678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5" t="9401" r="26375" b="5201"/>
          <a:stretch/>
        </p:blipFill>
        <p:spPr>
          <a:xfrm>
            <a:off x="1780302" y="1013440"/>
            <a:ext cx="5934080" cy="565592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0A7E2B1-AF57-41DA-C39F-167FFD92D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222883"/>
            <a:ext cx="1915716" cy="5446477"/>
          </a:xfrm>
          <a:prstGeom prst="rect">
            <a:avLst/>
          </a:prstGeom>
        </p:spPr>
      </p:pic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23894E0B-C56D-5F1E-09B8-8D6BCA86F970}"/>
              </a:ext>
            </a:extLst>
          </p:cNvPr>
          <p:cNvCxnSpPr>
            <a:cxnSpLocks/>
          </p:cNvCxnSpPr>
          <p:nvPr/>
        </p:nvCxnSpPr>
        <p:spPr>
          <a:xfrm>
            <a:off x="2123728" y="938416"/>
            <a:ext cx="316532" cy="61536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DF3DB305-6619-6417-430A-11EAF2AF5606}"/>
              </a:ext>
            </a:extLst>
          </p:cNvPr>
          <p:cNvSpPr/>
          <p:nvPr/>
        </p:nvSpPr>
        <p:spPr>
          <a:xfrm>
            <a:off x="107504" y="4077072"/>
            <a:ext cx="1915716" cy="19442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tx2">
                    <a:lumMod val="50000"/>
                  </a:schemeClr>
                </a:solidFill>
              </a:rPr>
              <a:t>Titta i</a:t>
            </a:r>
          </a:p>
          <a:p>
            <a:pPr algn="ctr"/>
            <a:r>
              <a:rPr lang="sv-SE">
                <a:solidFill>
                  <a:schemeClr val="tx2">
                    <a:lumMod val="50000"/>
                  </a:schemeClr>
                </a:solidFill>
              </a:rPr>
              <a:t>OFFENTLIG MAPP</a:t>
            </a:r>
          </a:p>
          <a:p>
            <a:pPr algn="ctr"/>
            <a:r>
              <a:rPr lang="sv-SE">
                <a:solidFill>
                  <a:schemeClr val="tx2">
                    <a:lumMod val="50000"/>
                  </a:schemeClr>
                </a:solidFill>
              </a:rPr>
              <a:t>PR</a:t>
            </a:r>
          </a:p>
        </p:txBody>
      </p:sp>
    </p:spTree>
    <p:extLst>
      <p:ext uri="{BB962C8B-B14F-4D97-AF65-F5344CB8AC3E}">
        <p14:creationId xmlns:p14="http://schemas.microsoft.com/office/powerpoint/2010/main" val="3005003265"/>
      </p:ext>
    </p:extLst>
  </p:cSld>
  <p:clrMapOvr>
    <a:masterClrMapping/>
  </p:clrMapOvr>
  <p:transition spd="med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ATT SYNLIGGÖRA ROTARY I SAMHÄLLET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/>
              <a:t>Din klubbs aktiviteter för att </a:t>
            </a:r>
            <a:br>
              <a:rPr lang="sv-SE"/>
            </a:br>
            <a:r>
              <a:rPr lang="sv-SE"/>
              <a:t>synliggöra Rotary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Vad kan varje medlem göra?</a:t>
            </a:r>
          </a:p>
        </p:txBody>
      </p:sp>
      <p:sp>
        <p:nvSpPr>
          <p:cNvPr id="5" name="Ellips 4"/>
          <p:cNvSpPr/>
          <p:nvPr/>
        </p:nvSpPr>
        <p:spPr>
          <a:xfrm>
            <a:off x="718659" y="3429000"/>
            <a:ext cx="6984776" cy="2592288"/>
          </a:xfrm>
          <a:prstGeom prst="ellipse">
            <a:avLst/>
          </a:prstGeom>
          <a:noFill/>
          <a:ln w="57150">
            <a:solidFill>
              <a:srgbClr val="40A8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800">
                <a:solidFill>
                  <a:schemeClr val="accent6">
                    <a:lumMod val="50000"/>
                  </a:schemeClr>
                </a:solidFill>
              </a:rPr>
              <a:t>Diskutera i grupper</a:t>
            </a:r>
          </a:p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 rot="457463">
            <a:off x="6112417" y="1618681"/>
            <a:ext cx="2304256" cy="1664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accent6">
                    <a:lumMod val="50000"/>
                  </a:schemeClr>
                </a:solidFill>
              </a:rPr>
              <a:t>PR-kommitté i klubben??</a:t>
            </a:r>
          </a:p>
        </p:txBody>
      </p:sp>
    </p:spTree>
    <p:extLst>
      <p:ext uri="{BB962C8B-B14F-4D97-AF65-F5344CB8AC3E}">
        <p14:creationId xmlns:p14="http://schemas.microsoft.com/office/powerpoint/2010/main" val="21243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2 Rotarys möjligheter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 Rotarys möjligheter</Template>
  <Application>Microsoft Office PowerPoint</Application>
  <PresentationFormat>On-screen Show (4:3)</PresentationFormat>
  <Slides>9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 Rotarys möjligheter</vt:lpstr>
      <vt:lpstr>RLI träff 4 - IMAGE OCH PR </vt:lpstr>
      <vt:lpstr>UTMANINGEN</vt:lpstr>
      <vt:lpstr>PR  ─  PROFIL ─ IMAGE ─  REKLAM</vt:lpstr>
      <vt:lpstr>ROTARYS GRAFISKA PROFIL</vt:lpstr>
      <vt:lpstr>GÖR DIN KLUBBLOGGA HÄR</vt:lpstr>
      <vt:lpstr>FACEBOOK - GRUPP</vt:lpstr>
      <vt:lpstr>FACEBOOK - SIDA</vt:lpstr>
      <vt:lpstr>Distriktets sida                </vt:lpstr>
      <vt:lpstr>ATT SYNLIGGÖRA ROTARY I SAMHÄLLET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INTERNATIONELL SERVICE</dc:title>
  <dc:creator>Christina Bredin</dc:creator>
  <cp:revision>1</cp:revision>
  <cp:lastPrinted>2023-03-10T16:47:55Z</cp:lastPrinted>
  <dcterms:created xsi:type="dcterms:W3CDTF">2018-03-14T11:29:24Z</dcterms:created>
  <dcterms:modified xsi:type="dcterms:W3CDTF">2023-03-10T16:58:45Z</dcterms:modified>
</cp:coreProperties>
</file>